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0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Stage chez Arène Informatique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68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Rapport de stage présenté par SANHAN Dessanène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Période: 6 janvier - 21 février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042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Institution BeauPeyrat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7391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4679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5722263"/>
            <a:ext cx="23305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par Olivier Sanhan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069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Aperçu du Stage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036201" y="1807250"/>
            <a:ext cx="30480" cy="5611535"/>
          </a:xfrm>
          <a:prstGeom prst="roundRect">
            <a:avLst>
              <a:gd name="adj" fmla="val 106046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248132" y="2276832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49661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874633" y="2090083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113598" y="202263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113598" y="2488406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 des objectifs du stage et attentes personnelles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48132" y="3733562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506391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874633" y="354681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113598" y="347936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L'entreprise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113598" y="3945136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Découverte d'Arène Informatique et son écosystème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48132" y="5190292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496312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874633" y="500354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113598" y="49360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Activités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113598" y="5401866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Expérience semaine par semaine avec projets techniques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48132" y="6647021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585F6B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41985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22" name="Text 19"/>
          <p:cNvSpPr/>
          <p:nvPr/>
        </p:nvSpPr>
        <p:spPr>
          <a:xfrm>
            <a:off x="874633" y="646027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113598" y="639282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Bilan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113598" y="6858595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Compétences acquises et perspectives professionnelles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Présentation d'Arène Informatique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Maintenance informatique, dépannage, installation de réseaux et solutions de sécurité.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Clientèle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Entreprises locales, établissements scolaires et particuliers nécessitant un support technique.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Expertise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Systèmes Windows et Linux, réseaux, cybersécurité et matériel informatique.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72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Semaine 1 - Fondamentaux Techniques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93394"/>
            <a:ext cx="907256" cy="1335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3223" y="257484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Diagnostics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973223" y="2967157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CrystalDisk, HWiNFO et Malwarebytes pour évaluer l'état des systèmes.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29157"/>
            <a:ext cx="907256" cy="13357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3223" y="391060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Migration OS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973223" y="4302919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Passage de Windows 10 à Windows 11 avec conservation des données utilisateurs.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64919"/>
            <a:ext cx="907256" cy="10887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3223" y="524637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Matériel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973223" y="5638681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Remplacement de composants (SSD, cartes réseau) et installation de Linux.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53626"/>
            <a:ext cx="907256" cy="10887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3223" y="633507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Automatisation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973223" y="6727388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Découverte des scripts pour optimiser les tâches répétitives.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9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Semaine 2 - Terrain et Réseaux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670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086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Configuration DHCP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05613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en place de serveurs DHCP pour l'attribution automatique d'adresses IP.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2670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6086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Clonage de disques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905613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d'Acronis pour dupliquer des systèmes complets rapidement.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26707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6086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Interventions clients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05613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Dépannage à domicile avec communication directe avec les utilisateurs.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4529"/>
            <a:ext cx="9704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Semaine 3 - Performance et Sécurité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0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Benchmarking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5142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Tests de performances avec 3DMark pour évaluer CPU et GPU des machines clients.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270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285142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en place de solutions Kaspersky pour renforcer la sécurité informatique.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270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Firmware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285142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Sauvegarde et mise à jour BIOS pour optimiser les performances matérielles.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654510"/>
            <a:ext cx="4205168" cy="232529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559981" y="4603433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933" y="473750"/>
            <a:ext cx="4920972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Semaines 5-7: Cybersécurité Avancée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220408" y="1558528"/>
            <a:ext cx="13998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Chiffrement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02933" y="1800701"/>
            <a:ext cx="5017294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 BitLocker pour la protection des données sensibles</a:t>
            </a: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8104" y="1047750"/>
            <a:ext cx="3054072" cy="30540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16720" y="1595497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9010055" y="1558528"/>
            <a:ext cx="13998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Infrastructure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9010055" y="1800701"/>
            <a:ext cx="5017413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en place de NAS et périphériques réseau</a:t>
            </a:r>
            <a:endParaRPr lang="en-US" sz="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04" y="1047750"/>
            <a:ext cx="3054072" cy="305407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05835" y="1855410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9010055" y="3169563"/>
            <a:ext cx="13998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Support distant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9010055" y="3411736"/>
            <a:ext cx="5017413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Assistance à distance pour résoudre les problèmes clients</a:t>
            </a:r>
            <a:endParaRPr lang="en-US" sz="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04" y="1047750"/>
            <a:ext cx="3054072" cy="305407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45921" y="3344525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4220408" y="3169563"/>
            <a:ext cx="13998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Protection avancée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602933" y="3411736"/>
            <a:ext cx="5017294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Techniques de cybersécurité pour prévenir les intrusions</a:t>
            </a:r>
            <a:endParaRPr lang="en-US" sz="8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04" y="1047750"/>
            <a:ext cx="3054072" cy="30540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56806" y="3084612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3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3" y="4227790"/>
            <a:ext cx="3044785" cy="39352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191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Bilan et Remerciements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387" y="892969"/>
            <a:ext cx="2283023" cy="653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76186" y="1200864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110758" y="100631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Expertise technique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110758" y="1251466"/>
            <a:ext cx="172854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Maîtrise des outils et technologies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5025747" y="1556623"/>
            <a:ext cx="9179481" cy="762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35" y="1574602"/>
            <a:ext cx="4566047" cy="6532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76186" y="1801535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6252329" y="1687949"/>
            <a:ext cx="185154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Compétences relationnelles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6252329" y="1933099"/>
            <a:ext cx="19179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avec clients et équipe</a:t>
            </a: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6167318" y="2238256"/>
            <a:ext cx="8037909" cy="762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63" y="2256234"/>
            <a:ext cx="6849070" cy="6532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776186" y="2483168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393781" y="2369582"/>
            <a:ext cx="180010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Autonomie professionnelle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393781" y="2614732"/>
            <a:ext cx="19079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Capacité à gérer des projets complets</a:t>
            </a:r>
            <a:endParaRPr lang="en-US" sz="8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3037046"/>
            <a:ext cx="7938968" cy="59562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6835" y="912078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Sincères remerciements à l'équipe d'Arène Informatique, mon tuteur et l'Institution BeauPeyrat pour cette expérience enrichissante.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2025-03-22T23:38:24Z</dcterms:created>
  <dcterms:modified xsi:type="dcterms:W3CDTF">2025-03-22T23:38:24Z</dcterms:modified>
</cp:coreProperties>
</file>